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10T20:01:15.317"/>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png>
</file>

<file path=ppt/media/image2.jpg>
</file>

<file path=ppt/media/image4.jpeg>
</file>

<file path=ppt/media/image5.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9/10/2020</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080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9/10/2020</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5136431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9/10/2020</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435413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9/10/2020</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706735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9/10/2020</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806835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9/10/2020</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81187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9/10/2020</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94716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9/10/2020</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16200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9/10/2020</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427634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9/10/2020</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6383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9/10/2020</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16501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9/10/2020</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1305162271"/>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hyperlink" Target="https://www.fivesixteenthsblog.com/2014/12/three-inspiring-blog-planning-notebooks.html" TargetMode="External"/><Relationship Id="rId2" Type="http://schemas.openxmlformats.org/officeDocument/2006/relationships/image" Target="../media/image2.jpg"/><Relationship Id="rId1" Type="http://schemas.openxmlformats.org/officeDocument/2006/relationships/slideLayout" Target="../slideLayouts/slideLayout4.xml"/><Relationship Id="rId4" Type="http://schemas.openxmlformats.org/officeDocument/2006/relationships/hyperlink" Target="https://creativecommons.org/licenses/by/3.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customXml" Target="../ink/ink1.xml"/><Relationship Id="rId1" Type="http://schemas.openxmlformats.org/officeDocument/2006/relationships/slideLayout" Target="../slideLayouts/slideLayout8.xml"/><Relationship Id="rId6" Type="http://schemas.openxmlformats.org/officeDocument/2006/relationships/hyperlink" Target="https://creativecommons.org/licenses/by-sa/3.0/" TargetMode="External"/><Relationship Id="rId5" Type="http://schemas.openxmlformats.org/officeDocument/2006/relationships/hyperlink" Target="http://phillip5motto2.wikidot.com/" TargetMode="Externa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hyperlink" Target="https://pixabay.com/en/bills-cash-usd-money-dollars-2557264/" TargetMode="External"/><Relationship Id="rId2" Type="http://schemas.openxmlformats.org/officeDocument/2006/relationships/image" Target="../media/image5.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43EAF86-8125-4534-BD27-708B756359C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59" r="-1" b="-1"/>
          <a:stretch/>
        </p:blipFill>
        <p:spPr>
          <a:xfrm>
            <a:off x="20" y="10"/>
            <a:ext cx="12188930" cy="6857990"/>
          </a:xfrm>
          <a:prstGeom prst="rect">
            <a:avLst/>
          </a:prstGeom>
        </p:spPr>
      </p:pic>
      <p:sp>
        <p:nvSpPr>
          <p:cNvPr id="11" name="Rectangle 10">
            <a:extLst>
              <a:ext uri="{FF2B5EF4-FFF2-40B4-BE49-F238E27FC236}">
                <a16:creationId xmlns:a16="http://schemas.microsoft.com/office/drawing/2014/main" id="{8F51725E-A483-43B2-A6F2-C44F502FE0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37549"/>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AC64A1-B677-4EC6-90EE-D184F0891F6E}"/>
              </a:ext>
            </a:extLst>
          </p:cNvPr>
          <p:cNvSpPr>
            <a:spLocks noGrp="1"/>
          </p:cNvSpPr>
          <p:nvPr>
            <p:ph type="ctrTitle"/>
          </p:nvPr>
        </p:nvSpPr>
        <p:spPr>
          <a:xfrm>
            <a:off x="1524000" y="1122363"/>
            <a:ext cx="9144000" cy="3063240"/>
          </a:xfrm>
        </p:spPr>
        <p:txBody>
          <a:bodyPr>
            <a:normAutofit/>
          </a:bodyPr>
          <a:lstStyle/>
          <a:p>
            <a:pPr algn="ctr">
              <a:lnSpc>
                <a:spcPct val="90000"/>
              </a:lnSpc>
            </a:pPr>
            <a:r>
              <a:rPr lang="en-US" sz="9200" dirty="0">
                <a:solidFill>
                  <a:schemeClr val="bg1"/>
                </a:solidFill>
              </a:rPr>
              <a:t>College Student Life Advice</a:t>
            </a:r>
          </a:p>
        </p:txBody>
      </p:sp>
      <p:sp>
        <p:nvSpPr>
          <p:cNvPr id="3" name="Subtitle 2">
            <a:extLst>
              <a:ext uri="{FF2B5EF4-FFF2-40B4-BE49-F238E27FC236}">
                <a16:creationId xmlns:a16="http://schemas.microsoft.com/office/drawing/2014/main" id="{D58E34EE-543B-4CF2-B685-C86961985355}"/>
              </a:ext>
            </a:extLst>
          </p:cNvPr>
          <p:cNvSpPr>
            <a:spLocks noGrp="1"/>
          </p:cNvSpPr>
          <p:nvPr>
            <p:ph type="subTitle" idx="1"/>
          </p:nvPr>
        </p:nvSpPr>
        <p:spPr>
          <a:xfrm>
            <a:off x="1527048" y="4599432"/>
            <a:ext cx="9144000" cy="1536192"/>
          </a:xfrm>
        </p:spPr>
        <p:txBody>
          <a:bodyPr>
            <a:normAutofit/>
          </a:bodyPr>
          <a:lstStyle/>
          <a:p>
            <a:pPr algn="ctr"/>
            <a:r>
              <a:rPr lang="en-US" sz="3200" dirty="0">
                <a:solidFill>
                  <a:schemeClr val="bg1"/>
                </a:solidFill>
              </a:rPr>
              <a:t>By Emiliano Sanchez and Kevin White</a:t>
            </a:r>
          </a:p>
        </p:txBody>
      </p:sp>
      <p:sp>
        <p:nvSpPr>
          <p:cNvPr id="13"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5525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9" name="Rectangle 13">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CD1DAD-737C-44F9-AB99-61498F8EE362}"/>
              </a:ext>
            </a:extLst>
          </p:cNvPr>
          <p:cNvSpPr>
            <a:spLocks noGrp="1"/>
          </p:cNvSpPr>
          <p:nvPr>
            <p:ph type="title"/>
          </p:nvPr>
        </p:nvSpPr>
        <p:spPr>
          <a:xfrm>
            <a:off x="7034585" y="703293"/>
            <a:ext cx="4584921" cy="1949815"/>
          </a:xfrm>
        </p:spPr>
        <p:txBody>
          <a:bodyPr vert="horz" lIns="91440" tIns="45720" rIns="91440" bIns="45720" rtlCol="0" anchor="b">
            <a:normAutofit/>
          </a:bodyPr>
          <a:lstStyle/>
          <a:p>
            <a:r>
              <a:rPr lang="en-US" sz="6000"/>
              <a:t>Plan Your days!</a:t>
            </a:r>
          </a:p>
        </p:txBody>
      </p:sp>
      <p:pic>
        <p:nvPicPr>
          <p:cNvPr id="6" name="Content Placeholder 5" descr="A picture containing table&#10;&#10;Description automatically generated">
            <a:extLst>
              <a:ext uri="{FF2B5EF4-FFF2-40B4-BE49-F238E27FC236}">
                <a16:creationId xmlns:a16="http://schemas.microsoft.com/office/drawing/2014/main" id="{37E4A384-0BA6-4686-9E60-6E08865D118F}"/>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2771"/>
          <a:stretch/>
        </p:blipFill>
        <p:spPr>
          <a:xfrm>
            <a:off x="866691" y="1216968"/>
            <a:ext cx="5416261" cy="4424065"/>
          </a:xfrm>
          <a:custGeom>
            <a:avLst/>
            <a:gdLst/>
            <a:ahLst/>
            <a:cxnLst/>
            <a:rect l="l" t="t" r="r" b="b"/>
            <a:pathLst>
              <a:path w="5531320" h="4424065">
                <a:moveTo>
                  <a:pt x="4292328" y="3931444"/>
                </a:moveTo>
                <a:cubicBezTo>
                  <a:pt x="3830135" y="4131325"/>
                  <a:pt x="3346708" y="4259111"/>
                  <a:pt x="2855653" y="4364392"/>
                </a:cubicBezTo>
                <a:lnTo>
                  <a:pt x="2855525" y="4364392"/>
                </a:lnTo>
                <a:cubicBezTo>
                  <a:pt x="3386634" y="4394018"/>
                  <a:pt x="3853531" y="4210158"/>
                  <a:pt x="4292328" y="3931444"/>
                </a:cubicBezTo>
                <a:close/>
                <a:moveTo>
                  <a:pt x="4302118" y="3923561"/>
                </a:moveTo>
                <a:lnTo>
                  <a:pt x="4301102" y="3924959"/>
                </a:lnTo>
                <a:lnTo>
                  <a:pt x="4302881" y="3924959"/>
                </a:lnTo>
                <a:close/>
                <a:moveTo>
                  <a:pt x="3885572" y="334733"/>
                </a:moveTo>
                <a:cubicBezTo>
                  <a:pt x="4046889" y="406840"/>
                  <a:pt x="4203653" y="488713"/>
                  <a:pt x="4355013" y="579880"/>
                </a:cubicBezTo>
                <a:cubicBezTo>
                  <a:pt x="4662082" y="768063"/>
                  <a:pt x="4933803" y="995790"/>
                  <a:pt x="5144619" y="1290779"/>
                </a:cubicBezTo>
                <a:cubicBezTo>
                  <a:pt x="5314365" y="1528042"/>
                  <a:pt x="5426258" y="1789591"/>
                  <a:pt x="5468598" y="2088522"/>
                </a:cubicBezTo>
                <a:cubicBezTo>
                  <a:pt x="5479330" y="2001424"/>
                  <a:pt x="5480182" y="1913385"/>
                  <a:pt x="5471141" y="1826083"/>
                </a:cubicBezTo>
                <a:cubicBezTo>
                  <a:pt x="5455337" y="1662962"/>
                  <a:pt x="5406307" y="1504799"/>
                  <a:pt x="5327080" y="1361348"/>
                </a:cubicBezTo>
                <a:cubicBezTo>
                  <a:pt x="5206160" y="1140233"/>
                  <a:pt x="5033362" y="965782"/>
                  <a:pt x="4833354" y="816507"/>
                </a:cubicBezTo>
                <a:cubicBezTo>
                  <a:pt x="4597235" y="640276"/>
                  <a:pt x="4336322" y="509438"/>
                  <a:pt x="4063457" y="400724"/>
                </a:cubicBezTo>
                <a:cubicBezTo>
                  <a:pt x="4033360" y="388607"/>
                  <a:pt x="4003060" y="376909"/>
                  <a:pt x="3972544" y="365631"/>
                </a:cubicBezTo>
                <a:cubicBezTo>
                  <a:pt x="3943680" y="354950"/>
                  <a:pt x="3914563" y="345033"/>
                  <a:pt x="3885572" y="334733"/>
                </a:cubicBezTo>
                <a:close/>
                <a:moveTo>
                  <a:pt x="3865737" y="329520"/>
                </a:moveTo>
                <a:cubicBezTo>
                  <a:pt x="3865737" y="329520"/>
                  <a:pt x="3865737" y="330410"/>
                  <a:pt x="3866500" y="330537"/>
                </a:cubicBezTo>
                <a:lnTo>
                  <a:pt x="3869806" y="330156"/>
                </a:lnTo>
                <a:close/>
                <a:moveTo>
                  <a:pt x="2219772" y="85645"/>
                </a:moveTo>
                <a:cubicBezTo>
                  <a:pt x="2206943" y="84005"/>
                  <a:pt x="2193910" y="85264"/>
                  <a:pt x="2181627" y="89333"/>
                </a:cubicBezTo>
                <a:cubicBezTo>
                  <a:pt x="1932920" y="125113"/>
                  <a:pt x="1690800" y="197118"/>
                  <a:pt x="1462972" y="303073"/>
                </a:cubicBezTo>
                <a:cubicBezTo>
                  <a:pt x="971789" y="529528"/>
                  <a:pt x="578130" y="865460"/>
                  <a:pt x="308698" y="1338461"/>
                </a:cubicBezTo>
                <a:cubicBezTo>
                  <a:pt x="180225" y="1561852"/>
                  <a:pt x="97653" y="1808638"/>
                  <a:pt x="65840" y="2064364"/>
                </a:cubicBezTo>
                <a:cubicBezTo>
                  <a:pt x="71943" y="2050505"/>
                  <a:pt x="77284" y="2036391"/>
                  <a:pt x="82115" y="2022150"/>
                </a:cubicBezTo>
                <a:cubicBezTo>
                  <a:pt x="170104" y="1763653"/>
                  <a:pt x="279580" y="1515073"/>
                  <a:pt x="423261" y="1282260"/>
                </a:cubicBezTo>
                <a:cubicBezTo>
                  <a:pt x="630770" y="945565"/>
                  <a:pt x="895371" y="664944"/>
                  <a:pt x="1231812" y="454001"/>
                </a:cubicBezTo>
                <a:cubicBezTo>
                  <a:pt x="1535193" y="263783"/>
                  <a:pt x="1866802" y="149729"/>
                  <a:pt x="2219772" y="85645"/>
                </a:cubicBezTo>
                <a:close/>
                <a:moveTo>
                  <a:pt x="2612541" y="836"/>
                </a:moveTo>
                <a:cubicBezTo>
                  <a:pt x="2715914" y="-4250"/>
                  <a:pt x="2831240" y="14695"/>
                  <a:pt x="2946311" y="35548"/>
                </a:cubicBezTo>
                <a:cubicBezTo>
                  <a:pt x="3291652" y="98106"/>
                  <a:pt x="3631144" y="182915"/>
                  <a:pt x="3961100" y="303581"/>
                </a:cubicBezTo>
                <a:cubicBezTo>
                  <a:pt x="4278341" y="419543"/>
                  <a:pt x="4581341" y="563350"/>
                  <a:pt x="4854588" y="764502"/>
                </a:cubicBezTo>
                <a:cubicBezTo>
                  <a:pt x="5067438" y="921152"/>
                  <a:pt x="5250408" y="1105521"/>
                  <a:pt x="5377813" y="1339732"/>
                </a:cubicBezTo>
                <a:cubicBezTo>
                  <a:pt x="5459812" y="1489986"/>
                  <a:pt x="5510304" y="1655396"/>
                  <a:pt x="5526198" y="1825829"/>
                </a:cubicBezTo>
                <a:cubicBezTo>
                  <a:pt x="5538277" y="1951327"/>
                  <a:pt x="5527342" y="2074917"/>
                  <a:pt x="5510558" y="2199398"/>
                </a:cubicBezTo>
                <a:cubicBezTo>
                  <a:pt x="5502967" y="2266991"/>
                  <a:pt x="5502713" y="2335195"/>
                  <a:pt x="5509796" y="2402839"/>
                </a:cubicBezTo>
                <a:cubicBezTo>
                  <a:pt x="5534208" y="2664197"/>
                  <a:pt x="5468472" y="2926051"/>
                  <a:pt x="5323520" y="3144890"/>
                </a:cubicBezTo>
                <a:cubicBezTo>
                  <a:pt x="5201340" y="3332234"/>
                  <a:pt x="5041042" y="3491719"/>
                  <a:pt x="4853062" y="3612932"/>
                </a:cubicBezTo>
                <a:cubicBezTo>
                  <a:pt x="4671110" y="3732072"/>
                  <a:pt x="4498566" y="3864563"/>
                  <a:pt x="4316359" y="3982940"/>
                </a:cubicBezTo>
                <a:cubicBezTo>
                  <a:pt x="4019717" y="4175573"/>
                  <a:pt x="3701077" y="4317347"/>
                  <a:pt x="3352557" y="4386771"/>
                </a:cubicBezTo>
                <a:cubicBezTo>
                  <a:pt x="3160954" y="4425590"/>
                  <a:pt x="2964456" y="4434173"/>
                  <a:pt x="2770207" y="4412201"/>
                </a:cubicBezTo>
                <a:cubicBezTo>
                  <a:pt x="2685525" y="4402537"/>
                  <a:pt x="2599953" y="4402410"/>
                  <a:pt x="2514889" y="4393637"/>
                </a:cubicBezTo>
                <a:cubicBezTo>
                  <a:pt x="2307137" y="4370851"/>
                  <a:pt x="2102209" y="4327277"/>
                  <a:pt x="1903167" y="4263562"/>
                </a:cubicBezTo>
                <a:cubicBezTo>
                  <a:pt x="1560623" y="4156119"/>
                  <a:pt x="1238932" y="4006972"/>
                  <a:pt x="948393" y="3794249"/>
                </a:cubicBezTo>
                <a:cubicBezTo>
                  <a:pt x="647554" y="3573897"/>
                  <a:pt x="396813" y="3308660"/>
                  <a:pt x="223634" y="2975526"/>
                </a:cubicBezTo>
                <a:cubicBezTo>
                  <a:pt x="129454" y="2796370"/>
                  <a:pt x="67150" y="2602198"/>
                  <a:pt x="39520" y="2401695"/>
                </a:cubicBezTo>
                <a:cubicBezTo>
                  <a:pt x="34510" y="2367555"/>
                  <a:pt x="26729" y="2333872"/>
                  <a:pt x="16252" y="2300991"/>
                </a:cubicBezTo>
                <a:cubicBezTo>
                  <a:pt x="-9179" y="2218598"/>
                  <a:pt x="-24" y="2135695"/>
                  <a:pt x="11801" y="2053556"/>
                </a:cubicBezTo>
                <a:cubicBezTo>
                  <a:pt x="93686" y="1480615"/>
                  <a:pt x="377868" y="1021983"/>
                  <a:pt x="812850" y="651084"/>
                </a:cubicBezTo>
                <a:cubicBezTo>
                  <a:pt x="1176755" y="340201"/>
                  <a:pt x="1598260" y="146042"/>
                  <a:pt x="2066810" y="52586"/>
                </a:cubicBezTo>
                <a:cubicBezTo>
                  <a:pt x="2154544" y="35039"/>
                  <a:pt x="2243041" y="23087"/>
                  <a:pt x="2332046" y="14441"/>
                </a:cubicBezTo>
                <a:cubicBezTo>
                  <a:pt x="2421052" y="5794"/>
                  <a:pt x="2508913" y="2107"/>
                  <a:pt x="2612541" y="836"/>
                </a:cubicBezTo>
                <a:close/>
              </a:path>
            </a:pathLst>
          </a:custGeom>
        </p:spPr>
      </p:pic>
      <p:sp>
        <p:nvSpPr>
          <p:cNvPr id="20" name="Rectangle 6">
            <a:extLst>
              <a:ext uri="{FF2B5EF4-FFF2-40B4-BE49-F238E27FC236}">
                <a16:creationId xmlns:a16="http://schemas.microsoft.com/office/drawing/2014/main" id="{3EB27620-B0B1-4232-A055-99D347606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83815" y="2895147"/>
            <a:ext cx="3474720" cy="27432"/>
          </a:xfrm>
          <a:custGeom>
            <a:avLst/>
            <a:gdLst>
              <a:gd name="connsiteX0" fmla="*/ 0 w 3474720"/>
              <a:gd name="connsiteY0" fmla="*/ 0 h 27432"/>
              <a:gd name="connsiteX1" fmla="*/ 660197 w 3474720"/>
              <a:gd name="connsiteY1" fmla="*/ 0 h 27432"/>
              <a:gd name="connsiteX2" fmla="*/ 1355141 w 3474720"/>
              <a:gd name="connsiteY2" fmla="*/ 0 h 27432"/>
              <a:gd name="connsiteX3" fmla="*/ 2084832 w 3474720"/>
              <a:gd name="connsiteY3" fmla="*/ 0 h 27432"/>
              <a:gd name="connsiteX4" fmla="*/ 2814523 w 3474720"/>
              <a:gd name="connsiteY4" fmla="*/ 0 h 27432"/>
              <a:gd name="connsiteX5" fmla="*/ 3474720 w 3474720"/>
              <a:gd name="connsiteY5" fmla="*/ 0 h 27432"/>
              <a:gd name="connsiteX6" fmla="*/ 3474720 w 3474720"/>
              <a:gd name="connsiteY6" fmla="*/ 27432 h 27432"/>
              <a:gd name="connsiteX7" fmla="*/ 2710282 w 3474720"/>
              <a:gd name="connsiteY7" fmla="*/ 27432 h 27432"/>
              <a:gd name="connsiteX8" fmla="*/ 1945843 w 3474720"/>
              <a:gd name="connsiteY8" fmla="*/ 27432 h 27432"/>
              <a:gd name="connsiteX9" fmla="*/ 1250899 w 3474720"/>
              <a:gd name="connsiteY9" fmla="*/ 27432 h 27432"/>
              <a:gd name="connsiteX10" fmla="*/ 0 w 3474720"/>
              <a:gd name="connsiteY10" fmla="*/ 27432 h 27432"/>
              <a:gd name="connsiteX11" fmla="*/ 0 w 347472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74720" h="27432" fill="none" extrusionOk="0">
                <a:moveTo>
                  <a:pt x="0" y="0"/>
                </a:moveTo>
                <a:cubicBezTo>
                  <a:pt x="307185" y="-8713"/>
                  <a:pt x="392307" y="-13121"/>
                  <a:pt x="660197" y="0"/>
                </a:cubicBezTo>
                <a:cubicBezTo>
                  <a:pt x="928087" y="13121"/>
                  <a:pt x="1167029" y="-2668"/>
                  <a:pt x="1355141" y="0"/>
                </a:cubicBezTo>
                <a:cubicBezTo>
                  <a:pt x="1543253" y="2668"/>
                  <a:pt x="1739408" y="-6709"/>
                  <a:pt x="2084832" y="0"/>
                </a:cubicBezTo>
                <a:cubicBezTo>
                  <a:pt x="2430256" y="6709"/>
                  <a:pt x="2538889" y="29706"/>
                  <a:pt x="2814523" y="0"/>
                </a:cubicBezTo>
                <a:cubicBezTo>
                  <a:pt x="3090157" y="-29706"/>
                  <a:pt x="3152920" y="-15446"/>
                  <a:pt x="3474720" y="0"/>
                </a:cubicBezTo>
                <a:cubicBezTo>
                  <a:pt x="3473554" y="7395"/>
                  <a:pt x="3474765" y="21864"/>
                  <a:pt x="3474720" y="27432"/>
                </a:cubicBezTo>
                <a:cubicBezTo>
                  <a:pt x="3275380" y="12730"/>
                  <a:pt x="2958934" y="10130"/>
                  <a:pt x="2710282" y="27432"/>
                </a:cubicBezTo>
                <a:cubicBezTo>
                  <a:pt x="2461630" y="44734"/>
                  <a:pt x="2131168" y="43757"/>
                  <a:pt x="1945843" y="27432"/>
                </a:cubicBezTo>
                <a:cubicBezTo>
                  <a:pt x="1760518" y="11107"/>
                  <a:pt x="1444829" y="-3738"/>
                  <a:pt x="1250899" y="27432"/>
                </a:cubicBezTo>
                <a:cubicBezTo>
                  <a:pt x="1056969" y="58602"/>
                  <a:pt x="444992" y="52761"/>
                  <a:pt x="0" y="27432"/>
                </a:cubicBezTo>
                <a:cubicBezTo>
                  <a:pt x="-503" y="20663"/>
                  <a:pt x="1168" y="5855"/>
                  <a:pt x="0" y="0"/>
                </a:cubicBezTo>
                <a:close/>
              </a:path>
              <a:path w="3474720" h="27432" stroke="0" extrusionOk="0">
                <a:moveTo>
                  <a:pt x="0" y="0"/>
                </a:moveTo>
                <a:cubicBezTo>
                  <a:pt x="300114" y="-5103"/>
                  <a:pt x="525093" y="-25284"/>
                  <a:pt x="660197" y="0"/>
                </a:cubicBezTo>
                <a:cubicBezTo>
                  <a:pt x="795301" y="25284"/>
                  <a:pt x="1023172" y="17955"/>
                  <a:pt x="1250899" y="0"/>
                </a:cubicBezTo>
                <a:cubicBezTo>
                  <a:pt x="1478626" y="-17955"/>
                  <a:pt x="1782079" y="-27844"/>
                  <a:pt x="2015338" y="0"/>
                </a:cubicBezTo>
                <a:cubicBezTo>
                  <a:pt x="2248597" y="27844"/>
                  <a:pt x="2491007" y="27648"/>
                  <a:pt x="2675534" y="0"/>
                </a:cubicBezTo>
                <a:cubicBezTo>
                  <a:pt x="2860061" y="-27648"/>
                  <a:pt x="3088679" y="-3661"/>
                  <a:pt x="3474720" y="0"/>
                </a:cubicBezTo>
                <a:cubicBezTo>
                  <a:pt x="3474913" y="12649"/>
                  <a:pt x="3473732" y="17989"/>
                  <a:pt x="3474720" y="27432"/>
                </a:cubicBezTo>
                <a:cubicBezTo>
                  <a:pt x="3317198" y="15714"/>
                  <a:pt x="2959205" y="52182"/>
                  <a:pt x="2779776" y="27432"/>
                </a:cubicBezTo>
                <a:cubicBezTo>
                  <a:pt x="2600347" y="2682"/>
                  <a:pt x="2382660" y="-684"/>
                  <a:pt x="2015338" y="27432"/>
                </a:cubicBezTo>
                <a:cubicBezTo>
                  <a:pt x="1648016" y="55548"/>
                  <a:pt x="1641073" y="39646"/>
                  <a:pt x="1424635" y="27432"/>
                </a:cubicBezTo>
                <a:cubicBezTo>
                  <a:pt x="1208197" y="15218"/>
                  <a:pt x="1021559" y="15893"/>
                  <a:pt x="729691" y="27432"/>
                </a:cubicBezTo>
                <a:cubicBezTo>
                  <a:pt x="437823" y="38971"/>
                  <a:pt x="153856" y="-2647"/>
                  <a:pt x="0" y="27432"/>
                </a:cubicBezTo>
                <a:cubicBezTo>
                  <a:pt x="1300" y="19678"/>
                  <a:pt x="-86" y="12044"/>
                  <a:pt x="0" y="0"/>
                </a:cubicBezTo>
                <a:close/>
              </a:path>
            </a:pathLst>
          </a:custGeom>
          <a:solidFill>
            <a:srgbClr val="B39E7C"/>
          </a:solidFill>
          <a:ln w="38100" cap="rnd">
            <a:solidFill>
              <a:srgbClr val="B39E7C"/>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43E846A-C8C7-40EC-B20A-8F4141E57133}"/>
              </a:ext>
            </a:extLst>
          </p:cNvPr>
          <p:cNvSpPr>
            <a:spLocks noGrp="1"/>
          </p:cNvSpPr>
          <p:nvPr>
            <p:ph sz="half" idx="1"/>
          </p:nvPr>
        </p:nvSpPr>
        <p:spPr>
          <a:xfrm>
            <a:off x="7034585" y="3164618"/>
            <a:ext cx="4584921" cy="3021497"/>
          </a:xfrm>
        </p:spPr>
        <p:txBody>
          <a:bodyPr vert="horz" lIns="91440" tIns="45720" rIns="91440" bIns="45720" rtlCol="0" anchor="t">
            <a:normAutofit/>
          </a:bodyPr>
          <a:lstStyle/>
          <a:p>
            <a:pPr>
              <a:lnSpc>
                <a:spcPct val="100000"/>
              </a:lnSpc>
            </a:pPr>
            <a:r>
              <a:rPr lang="en-US" sz="2700" dirty="0"/>
              <a:t>As a student you are often not only in a new environment, but you also have more responsibilities. Make a planner to help organize your classes or work schedule, and take advantage of premade calendars like on </a:t>
            </a:r>
            <a:r>
              <a:rPr lang="en-US" sz="2700" dirty="0" err="1"/>
              <a:t>blackborad</a:t>
            </a:r>
            <a:r>
              <a:rPr lang="en-US" sz="2700" dirty="0"/>
              <a:t> to notify yourself with due-dates and upcoming assignments</a:t>
            </a:r>
          </a:p>
        </p:txBody>
      </p:sp>
      <p:sp>
        <p:nvSpPr>
          <p:cNvPr id="7" name="TextBox 6">
            <a:extLst>
              <a:ext uri="{FF2B5EF4-FFF2-40B4-BE49-F238E27FC236}">
                <a16:creationId xmlns:a16="http://schemas.microsoft.com/office/drawing/2014/main" id="{DD2139D3-D749-4BA9-BFED-95B4A64B8A6A}"/>
              </a:ext>
            </a:extLst>
          </p:cNvPr>
          <p:cNvSpPr txBox="1"/>
          <p:nvPr/>
        </p:nvSpPr>
        <p:spPr>
          <a:xfrm>
            <a:off x="10867599" y="6657945"/>
            <a:ext cx="1324401"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s://www.fivesixteenthsblog.com/2014/12/three-inspiring-blog-planning-notebooks.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3.0/">
                  <a:extLst>
                    <a:ext uri="{A12FA001-AC4F-418D-AE19-62706E023703}">
                      <ahyp:hlinkClr xmlns:ahyp="http://schemas.microsoft.com/office/drawing/2018/hyperlinkcolor" val="tx"/>
                    </a:ext>
                  </a:extLst>
                </a:hlinkClick>
              </a:rPr>
              <a:t>CC BY</a:t>
            </a:r>
            <a:endParaRPr lang="en-US" sz="700">
              <a:solidFill>
                <a:srgbClr val="FFFFFF"/>
              </a:solidFill>
            </a:endParaRPr>
          </a:p>
        </p:txBody>
      </p:sp>
    </p:spTree>
    <p:extLst>
      <p:ext uri="{BB962C8B-B14F-4D97-AF65-F5344CB8AC3E}">
        <p14:creationId xmlns:p14="http://schemas.microsoft.com/office/powerpoint/2010/main" val="3182040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4" name="Rectangle 13">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991B01-3FA9-4B49-98A0-8ABCD8BAFCA6}"/>
              </a:ext>
            </a:extLst>
          </p:cNvPr>
          <p:cNvSpPr>
            <a:spLocks noGrp="1"/>
          </p:cNvSpPr>
          <p:nvPr>
            <p:ph type="title"/>
          </p:nvPr>
        </p:nvSpPr>
        <p:spPr>
          <a:xfrm>
            <a:off x="630936" y="640080"/>
            <a:ext cx="4818888" cy="1481328"/>
          </a:xfrm>
        </p:spPr>
        <p:txBody>
          <a:bodyPr vert="horz" lIns="91440" tIns="45720" rIns="91440" bIns="45720" rtlCol="0" anchor="b">
            <a:normAutofit/>
          </a:bodyPr>
          <a:lstStyle/>
          <a:p>
            <a:r>
              <a:rPr lang="en-US" sz="5600"/>
              <a:t>Fix it fast</a:t>
            </a:r>
          </a:p>
        </p:txBody>
      </p:sp>
      <p:sp>
        <p:nvSpPr>
          <p:cNvPr id="16"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2386584"/>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B39E7C"/>
          </a:solidFill>
          <a:ln w="38100" cap="rnd">
            <a:solidFill>
              <a:srgbClr val="B39E7C"/>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0A7AF24A-87D9-42CB-AAD4-2A690CE1B192}"/>
              </a:ext>
            </a:extLst>
          </p:cNvPr>
          <p:cNvSpPr>
            <a:spLocks noGrp="1"/>
          </p:cNvSpPr>
          <p:nvPr>
            <p:ph type="body" sz="half" idx="2"/>
          </p:nvPr>
        </p:nvSpPr>
        <p:spPr>
          <a:xfrm>
            <a:off x="630936" y="2660904"/>
            <a:ext cx="4818888" cy="3547872"/>
          </a:xfrm>
        </p:spPr>
        <p:txBody>
          <a:bodyPr vert="horz" lIns="91440" tIns="45720" rIns="91440" bIns="45720" rtlCol="0" anchor="t">
            <a:normAutofit/>
          </a:bodyPr>
          <a:lstStyle/>
          <a:p>
            <a:pPr indent="-228600">
              <a:buFont typeface="Arial" panose="020B0604020202020204" pitchFamily="34" charset="0"/>
              <a:buChar char="•"/>
            </a:pPr>
            <a:r>
              <a:rPr lang="en-US" dirty="0"/>
              <a:t>As soon as you have a problem in your home, whether it be the AC, bugs, or pipeline issues get it fixed asap before it gets worse. The dorms will charge you if the problem is bad enough, but putting in a work order is free, take advantage of it before it’s to late.</a:t>
            </a:r>
          </a:p>
        </p:txBody>
      </p:sp>
      <mc:AlternateContent xmlns:mc="http://schemas.openxmlformats.org/markup-compatibility/2006">
        <mc:Choice xmlns:p14="http://schemas.microsoft.com/office/powerpoint/2010/main" Requires="p14">
          <p:contentPart p14:bwMode="auto" r:id="rId2">
            <p14:nvContentPartPr>
              <p14:cNvPr id="18" name="Ink 17">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p:pic>
            <p:nvPicPr>
              <p:cNvPr id="18" name="Ink 17">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Content Placeholder 5" descr="A picture containing table, indoor, cutting, sitting&#10;&#10;Description automatically generated">
            <a:extLst>
              <a:ext uri="{FF2B5EF4-FFF2-40B4-BE49-F238E27FC236}">
                <a16:creationId xmlns:a16="http://schemas.microsoft.com/office/drawing/2014/main" id="{6D628388-ED54-414B-B50E-F745318AC9F3}"/>
              </a:ext>
            </a:extLst>
          </p:cNvPr>
          <p:cNvPicPr>
            <a:picLocks noGrp="1" noChangeAspect="1"/>
          </p:cNvPicPr>
          <p:nvPr>
            <p:ph idx="1"/>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6262725" y="640080"/>
            <a:ext cx="5131613" cy="5577840"/>
          </a:xfrm>
          <a:prstGeom prst="rect">
            <a:avLst/>
          </a:prstGeom>
        </p:spPr>
      </p:pic>
      <p:sp>
        <p:nvSpPr>
          <p:cNvPr id="7" name="TextBox 6">
            <a:extLst>
              <a:ext uri="{FF2B5EF4-FFF2-40B4-BE49-F238E27FC236}">
                <a16:creationId xmlns:a16="http://schemas.microsoft.com/office/drawing/2014/main" id="{7D57A8F6-2570-4007-B48A-45E62782BDC3}"/>
              </a:ext>
            </a:extLst>
          </p:cNvPr>
          <p:cNvSpPr txBox="1"/>
          <p:nvPr/>
        </p:nvSpPr>
        <p:spPr>
          <a:xfrm>
            <a:off x="9986581" y="6017865"/>
            <a:ext cx="1407757"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5" tooltip="http://phillip5motto2.wikidot.com/">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6" tooltip="https://creativecommons.org/licenses/by-sa/3.0/">
                  <a:extLst>
                    <a:ext uri="{A12FA001-AC4F-418D-AE19-62706E023703}">
                      <ahyp:hlinkClr xmlns:ahyp="http://schemas.microsoft.com/office/drawing/2018/hyperlinkcolor" val="tx"/>
                    </a:ext>
                  </a:extLst>
                </a:hlinkClick>
              </a:rPr>
              <a:t>CC BY-SA</a:t>
            </a:r>
            <a:endParaRPr lang="en-US" sz="700">
              <a:solidFill>
                <a:srgbClr val="FFFFFF"/>
              </a:solidFill>
            </a:endParaRPr>
          </a:p>
        </p:txBody>
      </p:sp>
    </p:spTree>
    <p:extLst>
      <p:ext uri="{BB962C8B-B14F-4D97-AF65-F5344CB8AC3E}">
        <p14:creationId xmlns:p14="http://schemas.microsoft.com/office/powerpoint/2010/main" val="1791862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2DEB34-85E7-4FE5-BE93-973329A050BA}"/>
              </a:ext>
            </a:extLst>
          </p:cNvPr>
          <p:cNvSpPr>
            <a:spLocks noGrp="1"/>
          </p:cNvSpPr>
          <p:nvPr>
            <p:ph type="title"/>
          </p:nvPr>
        </p:nvSpPr>
        <p:spPr>
          <a:xfrm>
            <a:off x="640080" y="325369"/>
            <a:ext cx="4368602" cy="1956841"/>
          </a:xfrm>
        </p:spPr>
        <p:txBody>
          <a:bodyPr vert="horz" lIns="91440" tIns="45720" rIns="91440" bIns="45720" rtlCol="0" anchor="b">
            <a:normAutofit/>
          </a:bodyPr>
          <a:lstStyle/>
          <a:p>
            <a:pPr>
              <a:lnSpc>
                <a:spcPct val="90000"/>
              </a:lnSpc>
            </a:pPr>
            <a:r>
              <a:rPr lang="en-US" sz="6600"/>
              <a:t>Pay of loans fast</a:t>
            </a:r>
          </a:p>
        </p:txBody>
      </p:sp>
      <p:sp>
        <p:nvSpPr>
          <p:cNvPr id="15"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093" y="2563839"/>
            <a:ext cx="3931920" cy="27432"/>
          </a:xfrm>
          <a:custGeom>
            <a:avLst/>
            <a:gdLst>
              <a:gd name="connsiteX0" fmla="*/ 0 w 3931920"/>
              <a:gd name="connsiteY0" fmla="*/ 0 h 27432"/>
              <a:gd name="connsiteX1" fmla="*/ 733958 w 3931920"/>
              <a:gd name="connsiteY1" fmla="*/ 0 h 27432"/>
              <a:gd name="connsiteX2" fmla="*/ 1428598 w 3931920"/>
              <a:gd name="connsiteY2" fmla="*/ 0 h 27432"/>
              <a:gd name="connsiteX3" fmla="*/ 2123237 w 3931920"/>
              <a:gd name="connsiteY3" fmla="*/ 0 h 27432"/>
              <a:gd name="connsiteX4" fmla="*/ 2660599 w 3931920"/>
              <a:gd name="connsiteY4" fmla="*/ 0 h 27432"/>
              <a:gd name="connsiteX5" fmla="*/ 3237281 w 3931920"/>
              <a:gd name="connsiteY5" fmla="*/ 0 h 27432"/>
              <a:gd name="connsiteX6" fmla="*/ 3931920 w 3931920"/>
              <a:gd name="connsiteY6" fmla="*/ 0 h 27432"/>
              <a:gd name="connsiteX7" fmla="*/ 3931920 w 3931920"/>
              <a:gd name="connsiteY7" fmla="*/ 27432 h 27432"/>
              <a:gd name="connsiteX8" fmla="*/ 3276600 w 3931920"/>
              <a:gd name="connsiteY8" fmla="*/ 27432 h 27432"/>
              <a:gd name="connsiteX9" fmla="*/ 2739238 w 3931920"/>
              <a:gd name="connsiteY9" fmla="*/ 27432 h 27432"/>
              <a:gd name="connsiteX10" fmla="*/ 2201875 w 3931920"/>
              <a:gd name="connsiteY10" fmla="*/ 27432 h 27432"/>
              <a:gd name="connsiteX11" fmla="*/ 1507236 w 3931920"/>
              <a:gd name="connsiteY11" fmla="*/ 27432 h 27432"/>
              <a:gd name="connsiteX12" fmla="*/ 930554 w 3931920"/>
              <a:gd name="connsiteY12" fmla="*/ 27432 h 27432"/>
              <a:gd name="connsiteX13" fmla="*/ 0 w 3931920"/>
              <a:gd name="connsiteY13" fmla="*/ 27432 h 27432"/>
              <a:gd name="connsiteX14" fmla="*/ 0 w 393192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920" h="27432" fill="none" extrusionOk="0">
                <a:moveTo>
                  <a:pt x="0" y="0"/>
                </a:moveTo>
                <a:cubicBezTo>
                  <a:pt x="245351" y="16874"/>
                  <a:pt x="509174" y="13736"/>
                  <a:pt x="733958" y="0"/>
                </a:cubicBezTo>
                <a:cubicBezTo>
                  <a:pt x="958742" y="-13736"/>
                  <a:pt x="1245406" y="-17215"/>
                  <a:pt x="1428598" y="0"/>
                </a:cubicBezTo>
                <a:cubicBezTo>
                  <a:pt x="1611790" y="17215"/>
                  <a:pt x="1930525" y="20562"/>
                  <a:pt x="2123237" y="0"/>
                </a:cubicBezTo>
                <a:cubicBezTo>
                  <a:pt x="2315949" y="-20562"/>
                  <a:pt x="2485508" y="11332"/>
                  <a:pt x="2660599" y="0"/>
                </a:cubicBezTo>
                <a:cubicBezTo>
                  <a:pt x="2835690" y="-11332"/>
                  <a:pt x="3075198" y="-14809"/>
                  <a:pt x="3237281" y="0"/>
                </a:cubicBezTo>
                <a:cubicBezTo>
                  <a:pt x="3399364" y="14809"/>
                  <a:pt x="3745084" y="-4992"/>
                  <a:pt x="3931920" y="0"/>
                </a:cubicBezTo>
                <a:cubicBezTo>
                  <a:pt x="3930963" y="8431"/>
                  <a:pt x="3931571" y="14612"/>
                  <a:pt x="3931920" y="27432"/>
                </a:cubicBezTo>
                <a:cubicBezTo>
                  <a:pt x="3765435" y="40792"/>
                  <a:pt x="3452398" y="38703"/>
                  <a:pt x="3276600" y="27432"/>
                </a:cubicBezTo>
                <a:cubicBezTo>
                  <a:pt x="3100802" y="16161"/>
                  <a:pt x="2914889" y="26998"/>
                  <a:pt x="2739238" y="27432"/>
                </a:cubicBezTo>
                <a:cubicBezTo>
                  <a:pt x="2563587" y="27866"/>
                  <a:pt x="2395484" y="39154"/>
                  <a:pt x="2201875" y="27432"/>
                </a:cubicBezTo>
                <a:cubicBezTo>
                  <a:pt x="2008266" y="15710"/>
                  <a:pt x="1781367" y="4899"/>
                  <a:pt x="1507236" y="27432"/>
                </a:cubicBezTo>
                <a:cubicBezTo>
                  <a:pt x="1233105" y="49965"/>
                  <a:pt x="1075495" y="47542"/>
                  <a:pt x="930554" y="27432"/>
                </a:cubicBezTo>
                <a:cubicBezTo>
                  <a:pt x="785613" y="7322"/>
                  <a:pt x="268930" y="30433"/>
                  <a:pt x="0" y="27432"/>
                </a:cubicBezTo>
                <a:cubicBezTo>
                  <a:pt x="226" y="18208"/>
                  <a:pt x="-648" y="12891"/>
                  <a:pt x="0" y="0"/>
                </a:cubicBezTo>
                <a:close/>
              </a:path>
              <a:path w="3931920" h="27432" stroke="0" extrusionOk="0">
                <a:moveTo>
                  <a:pt x="0" y="0"/>
                </a:moveTo>
                <a:cubicBezTo>
                  <a:pt x="278269" y="4786"/>
                  <a:pt x="349028" y="-10422"/>
                  <a:pt x="616001" y="0"/>
                </a:cubicBezTo>
                <a:cubicBezTo>
                  <a:pt x="882974" y="10422"/>
                  <a:pt x="931617" y="-15515"/>
                  <a:pt x="1153363" y="0"/>
                </a:cubicBezTo>
                <a:cubicBezTo>
                  <a:pt x="1375109" y="15515"/>
                  <a:pt x="1704089" y="-3631"/>
                  <a:pt x="1887322" y="0"/>
                </a:cubicBezTo>
                <a:cubicBezTo>
                  <a:pt x="2070555" y="3631"/>
                  <a:pt x="2344155" y="2213"/>
                  <a:pt x="2503322" y="0"/>
                </a:cubicBezTo>
                <a:cubicBezTo>
                  <a:pt x="2662489" y="-2213"/>
                  <a:pt x="2976859" y="26691"/>
                  <a:pt x="3119323" y="0"/>
                </a:cubicBezTo>
                <a:cubicBezTo>
                  <a:pt x="3261787" y="-26691"/>
                  <a:pt x="3588171" y="-28651"/>
                  <a:pt x="3931920" y="0"/>
                </a:cubicBezTo>
                <a:cubicBezTo>
                  <a:pt x="3930565" y="9524"/>
                  <a:pt x="3930718" y="13975"/>
                  <a:pt x="3931920" y="27432"/>
                </a:cubicBezTo>
                <a:cubicBezTo>
                  <a:pt x="3664329" y="4021"/>
                  <a:pt x="3437686" y="14511"/>
                  <a:pt x="3276600" y="27432"/>
                </a:cubicBezTo>
                <a:cubicBezTo>
                  <a:pt x="3115514" y="40353"/>
                  <a:pt x="2913592" y="48967"/>
                  <a:pt x="2739238" y="27432"/>
                </a:cubicBezTo>
                <a:cubicBezTo>
                  <a:pt x="2564884" y="5897"/>
                  <a:pt x="2294049" y="39820"/>
                  <a:pt x="2083918" y="27432"/>
                </a:cubicBezTo>
                <a:cubicBezTo>
                  <a:pt x="1873787" y="15044"/>
                  <a:pt x="1718903" y="21388"/>
                  <a:pt x="1428598" y="27432"/>
                </a:cubicBezTo>
                <a:cubicBezTo>
                  <a:pt x="1138293" y="33476"/>
                  <a:pt x="952209" y="50441"/>
                  <a:pt x="812597" y="27432"/>
                </a:cubicBezTo>
                <a:cubicBezTo>
                  <a:pt x="672985" y="4423"/>
                  <a:pt x="305800" y="28240"/>
                  <a:pt x="0" y="27432"/>
                </a:cubicBezTo>
                <a:cubicBezTo>
                  <a:pt x="-800" y="16780"/>
                  <a:pt x="-583" y="12910"/>
                  <a:pt x="0" y="0"/>
                </a:cubicBezTo>
                <a:close/>
              </a:path>
            </a:pathLst>
          </a:custGeom>
          <a:solidFill>
            <a:srgbClr val="B39E7C"/>
          </a:solidFill>
          <a:ln w="38100" cap="rnd">
            <a:solidFill>
              <a:srgbClr val="B39E7C"/>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83AA6CA-1EC3-46A9-9F79-B470E30A980C}"/>
              </a:ext>
            </a:extLst>
          </p:cNvPr>
          <p:cNvSpPr>
            <a:spLocks noGrp="1"/>
          </p:cNvSpPr>
          <p:nvPr>
            <p:ph sz="half" idx="1"/>
          </p:nvPr>
        </p:nvSpPr>
        <p:spPr>
          <a:xfrm>
            <a:off x="640080" y="2872899"/>
            <a:ext cx="4243589" cy="3320668"/>
          </a:xfrm>
        </p:spPr>
        <p:txBody>
          <a:bodyPr vert="horz" lIns="91440" tIns="45720" rIns="91440" bIns="45720" rtlCol="0">
            <a:normAutofit/>
          </a:bodyPr>
          <a:lstStyle/>
          <a:p>
            <a:r>
              <a:rPr lang="en-US" dirty="0"/>
              <a:t>If you need to take out loans pay them off faster and cheaper by paying more every month, this will allow you to eat away at the loan and lower the increase in interest every month and ultimately save you more money in the long run</a:t>
            </a:r>
          </a:p>
        </p:txBody>
      </p:sp>
      <p:pic>
        <p:nvPicPr>
          <p:cNvPr id="6" name="Content Placeholder 5" descr="A close up of text on a white background&#10;&#10;Description automatically generated">
            <a:extLst>
              <a:ext uri="{FF2B5EF4-FFF2-40B4-BE49-F238E27FC236}">
                <a16:creationId xmlns:a16="http://schemas.microsoft.com/office/drawing/2014/main" id="{EAF488EE-5716-4632-ABD6-30199198E86B}"/>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8472" r="14575"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509255701"/>
      </p:ext>
    </p:extLst>
  </p:cSld>
  <p:clrMapOvr>
    <a:masterClrMapping/>
  </p:clrMapOvr>
</p:sld>
</file>

<file path=ppt/theme/theme1.xml><?xml version="1.0" encoding="utf-8"?>
<a:theme xmlns:a="http://schemas.openxmlformats.org/drawingml/2006/main" name="SketchyVTI">
  <a:themeElements>
    <a:clrScheme name="AnalogousFromLightSeedLeftStep">
      <a:dk1>
        <a:srgbClr val="000000"/>
      </a:dk1>
      <a:lt1>
        <a:srgbClr val="FFFFFF"/>
      </a:lt1>
      <a:dk2>
        <a:srgbClr val="413324"/>
      </a:dk2>
      <a:lt2>
        <a:srgbClr val="E2E4E8"/>
      </a:lt2>
      <a:accent1>
        <a:srgbClr val="B39E7C"/>
      </a:accent1>
      <a:accent2>
        <a:srgbClr val="BA8B7F"/>
      </a:accent2>
      <a:accent3>
        <a:srgbClr val="C4929D"/>
      </a:accent3>
      <a:accent4>
        <a:srgbClr val="BA7FA4"/>
      </a:accent4>
      <a:accent5>
        <a:srgbClr val="C292C4"/>
      </a:accent5>
      <a:accent6>
        <a:srgbClr val="9F7FBA"/>
      </a:accent6>
      <a:hlink>
        <a:srgbClr val="6983AE"/>
      </a:hlink>
      <a:folHlink>
        <a:srgbClr val="7F7F7F"/>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1</TotalTime>
  <Words>198</Words>
  <Application>Microsoft Office PowerPoint</Application>
  <PresentationFormat>Widescreen</PresentationFormat>
  <Paragraphs>10</Paragraphs>
  <Slides>4</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Modern Love</vt:lpstr>
      <vt:lpstr>The Hand</vt:lpstr>
      <vt:lpstr>SketchyVTI</vt:lpstr>
      <vt:lpstr>College Student Life Advice</vt:lpstr>
      <vt:lpstr>Plan Your days!</vt:lpstr>
      <vt:lpstr>Fix it fast</vt:lpstr>
      <vt:lpstr>Pay of loans fast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College Student Life Advice</dc:title>
  <dc:creator>White, Kevin</dc:creator>
  <cp:lastModifiedBy>White, Kevin</cp:lastModifiedBy>
  <cp:revision>1</cp:revision>
  <dcterms:created xsi:type="dcterms:W3CDTF">2020-09-10T20:11:48Z</dcterms:created>
  <dcterms:modified xsi:type="dcterms:W3CDTF">2020-09-10T20:13:34Z</dcterms:modified>
</cp:coreProperties>
</file>

<file path=docProps/thumbnail.jpeg>
</file>